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3"/>
    <p:sldId id="30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8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2" r:id="rId29"/>
    <p:sldId id="282" r:id="rId30"/>
    <p:sldId id="293" r:id="rId31"/>
    <p:sldId id="294" r:id="rId32"/>
    <p:sldId id="295" r:id="rId33"/>
    <p:sldId id="296" r:id="rId34"/>
    <p:sldId id="297" r:id="rId35"/>
    <p:sldId id="283" r:id="rId36"/>
    <p:sldId id="284" r:id="rId37"/>
    <p:sldId id="285" r:id="rId38"/>
    <p:sldId id="286" r:id="rId39"/>
    <p:sldId id="287" r:id="rId40"/>
    <p:sldId id="288" r:id="rId41"/>
    <p:sldId id="290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5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3073467" y="1548067"/>
            <a:ext cx="82040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6400" b="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>
            <a:off x="964923" y="5626787"/>
            <a:ext cx="1059833" cy="1314316"/>
          </a:xfrm>
          <a:custGeom>
            <a:avLst/>
            <a:gdLst/>
            <a:ahLst/>
            <a:cxnLst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77757" y="4071048"/>
            <a:ext cx="1042685" cy="1187141"/>
          </a:xfrm>
          <a:custGeom>
            <a:avLst/>
            <a:gdLst/>
            <a:ahLst/>
            <a:cxnLst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5366801" y="4563227"/>
            <a:ext cx="494485" cy="1079449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4104060" y="4171137"/>
            <a:ext cx="974227" cy="1194413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7202196" y="4380949"/>
            <a:ext cx="1074579" cy="1001116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1152612" y="4462456"/>
            <a:ext cx="1165056" cy="800345"/>
          </a:xfrm>
          <a:custGeom>
            <a:avLst/>
            <a:gdLst/>
            <a:ahLst/>
            <a:cxnLst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6068155" y="4167387"/>
            <a:ext cx="876277" cy="905635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5893175" y="5326445"/>
            <a:ext cx="1226241" cy="1267876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3526548" y="5382049"/>
            <a:ext cx="1187141" cy="942400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822055" y="4248208"/>
            <a:ext cx="1106339" cy="1040216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796480" y="4248195"/>
            <a:ext cx="798860" cy="942416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3575485" y="6418077"/>
            <a:ext cx="1089257" cy="418621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9528561" y="6011685"/>
            <a:ext cx="1387844" cy="974160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9528573" y="4139241"/>
            <a:ext cx="912975" cy="961949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7016276" y="6306021"/>
            <a:ext cx="700060" cy="496888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1168495" y="6305415"/>
            <a:ext cx="678041" cy="433300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5078288" y="5905768"/>
            <a:ext cx="761245" cy="756375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0633853" y="4071028"/>
            <a:ext cx="722079" cy="905701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2094379" y="5371059"/>
            <a:ext cx="979097" cy="96441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29413" y="5459833"/>
            <a:ext cx="367244" cy="325609"/>
          </a:xfrm>
          <a:custGeom>
            <a:avLst/>
            <a:gdLst/>
            <a:ahLst/>
            <a:cxnLst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1355924" y="5443844"/>
            <a:ext cx="920315" cy="680511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146284" y="4556589"/>
            <a:ext cx="423492" cy="878679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7609383" y="5618652"/>
            <a:ext cx="1179728" cy="1001111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54451" y="6012747"/>
            <a:ext cx="717136" cy="619253"/>
          </a:xfrm>
          <a:custGeom>
            <a:avLst/>
            <a:gdLst/>
            <a:ahLst/>
            <a:cxnLst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10024244" y="5288439"/>
            <a:ext cx="1128357" cy="797944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8662392" y="4028587"/>
            <a:ext cx="658425" cy="84204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8604273" y="4941208"/>
            <a:ext cx="888487" cy="1003585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2488015" y="6323837"/>
            <a:ext cx="908104" cy="607048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8893073" y="6152525"/>
            <a:ext cx="411281" cy="440640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fld id="{F04CB5EC-6352-4922-B6C7-F6662A2987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fld id="{56F3FBEE-A9AF-4B9C-A92D-163255F203C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fld id="{F04CB5EC-6352-4922-B6C7-F6662A29872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fld id="{56F3FBEE-A9AF-4B9C-A92D-163255F203C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ctrTitle"/>
          </p:nvPr>
        </p:nvSpPr>
        <p:spPr>
          <a:xfrm>
            <a:off x="4281245" y="2215681"/>
            <a:ext cx="7068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4935" b="0"/>
            </a:lvl1pPr>
            <a:lvl2pPr lvl="1" algn="r" rtl="0">
              <a:spcBef>
                <a:spcPts val="0"/>
              </a:spcBef>
              <a:buSzPct val="100000"/>
              <a:defRPr sz="4935" b="0"/>
            </a:lvl2pPr>
            <a:lvl3pPr lvl="2" algn="r" rtl="0">
              <a:spcBef>
                <a:spcPts val="0"/>
              </a:spcBef>
              <a:buSzPct val="100000"/>
              <a:defRPr sz="4935" b="0"/>
            </a:lvl3pPr>
            <a:lvl4pPr lvl="3" algn="r" rtl="0">
              <a:spcBef>
                <a:spcPts val="0"/>
              </a:spcBef>
              <a:buSzPct val="100000"/>
              <a:defRPr sz="4935" b="0"/>
            </a:lvl4pPr>
            <a:lvl5pPr lvl="4" algn="r" rtl="0">
              <a:spcBef>
                <a:spcPts val="0"/>
              </a:spcBef>
              <a:buSzPct val="100000"/>
              <a:defRPr sz="4935" b="0"/>
            </a:lvl5pPr>
            <a:lvl6pPr lvl="5" algn="r" rtl="0">
              <a:spcBef>
                <a:spcPts val="0"/>
              </a:spcBef>
              <a:buSzPct val="100000"/>
              <a:defRPr sz="4935" b="0"/>
            </a:lvl6pPr>
            <a:lvl7pPr lvl="6" algn="r" rtl="0">
              <a:spcBef>
                <a:spcPts val="0"/>
              </a:spcBef>
              <a:buSzPct val="100000"/>
              <a:defRPr sz="4935" b="0"/>
            </a:lvl7pPr>
            <a:lvl8pPr lvl="7" algn="r" rtl="0">
              <a:spcBef>
                <a:spcPts val="0"/>
              </a:spcBef>
              <a:buSzPct val="100000"/>
              <a:defRPr sz="4935" b="0"/>
            </a:lvl8pPr>
            <a:lvl9pPr lvl="8" algn="r" rtl="0">
              <a:spcBef>
                <a:spcPts val="0"/>
              </a:spcBef>
              <a:buSzPct val="100000"/>
              <a:defRPr sz="4935" b="0"/>
            </a:lvl9pPr>
          </a:lstStyle>
          <a:p/>
        </p:txBody>
      </p:sp>
      <p:sp>
        <p:nvSpPr>
          <p:cNvPr id="193" name="Shape 193"/>
          <p:cNvSpPr txBox="1"/>
          <p:nvPr>
            <p:ph type="subTitle" idx="1"/>
          </p:nvPr>
        </p:nvSpPr>
        <p:spPr>
          <a:xfrm>
            <a:off x="4281179" y="3818901"/>
            <a:ext cx="7068799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4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4" name="Shape 194"/>
          <p:cNvSpPr/>
          <p:nvPr/>
        </p:nvSpPr>
        <p:spPr>
          <a:xfrm>
            <a:off x="5882773" y="6215517"/>
            <a:ext cx="600732" cy="744977"/>
          </a:xfrm>
          <a:custGeom>
            <a:avLst/>
            <a:gdLst/>
            <a:ahLst/>
            <a:cxnLst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291767" y="5333716"/>
            <a:ext cx="591012" cy="672893"/>
          </a:xfrm>
          <a:custGeom>
            <a:avLst/>
            <a:gdLst/>
            <a:ahLst/>
            <a:cxnLst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8377819" y="5612685"/>
            <a:ext cx="280284" cy="611851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7662080" y="5390447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9418147" y="5509369"/>
            <a:ext cx="609091" cy="567451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1657297" y="5555568"/>
            <a:ext cx="660375" cy="453651"/>
          </a:xfrm>
          <a:custGeom>
            <a:avLst/>
            <a:gdLst/>
            <a:ahLst/>
            <a:cxnLst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8775356" y="5388321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8676175" y="6045281"/>
            <a:ext cx="695055" cy="718655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334737" y="6076799"/>
            <a:ext cx="672893" cy="534169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935421" y="5434131"/>
            <a:ext cx="627093" cy="589613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6354112" y="54341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7362476" y="6664024"/>
            <a:ext cx="617411" cy="237283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736761" y="64336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10736769" y="5372368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9312764" y="6600511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11666300" y="6600167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8214285" y="6373644"/>
            <a:ext cx="431488" cy="428727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1363257" y="5333705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22965" y="6070569"/>
            <a:ext cx="554971" cy="54664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1772537" y="6111824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5985571" y="5608924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9648967" y="6210899"/>
            <a:ext cx="668695" cy="567408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1017723" y="6023739"/>
            <a:ext cx="639573" cy="452289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10245807" y="5309639"/>
            <a:ext cx="373207" cy="47728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10212863" y="5826928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746083" y="6610609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376560" y="6513509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977019" y="5612685"/>
            <a:ext cx="280284" cy="611851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261280" y="5390447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017347" y="5509369"/>
            <a:ext cx="609091" cy="567451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374556" y="5388321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275375" y="6045281"/>
            <a:ext cx="695055" cy="718655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933939" y="6076799"/>
            <a:ext cx="672893" cy="534169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534621" y="5434131"/>
            <a:ext cx="627093" cy="589613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46687" y="54341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961676" y="6664024"/>
            <a:ext cx="617411" cy="237283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4335963" y="64336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335969" y="5372368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911964" y="6600511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5265500" y="6600167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813485" y="6373644"/>
            <a:ext cx="431488" cy="428727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4962457" y="5333705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122165" y="6070569"/>
            <a:ext cx="554971" cy="54664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371737" y="6111824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3604" y="6533640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3248167" y="6210899"/>
            <a:ext cx="668695" cy="567408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616923" y="6023739"/>
            <a:ext cx="639573" cy="452289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3845005" y="5309639"/>
            <a:ext cx="373207" cy="47728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812063" y="5826928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45283" y="6610609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75759" y="6513509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body" idx="1"/>
          </p:nvPr>
        </p:nvSpPr>
        <p:spPr>
          <a:xfrm>
            <a:off x="2879100" y="2882400"/>
            <a:ext cx="64340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3335" b="1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9737173" y="-392481"/>
            <a:ext cx="600732" cy="744977"/>
          </a:xfrm>
          <a:custGeom>
            <a:avLst/>
            <a:gdLst/>
            <a:ahLst/>
            <a:cxnLst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47165" y="4489283"/>
            <a:ext cx="591012" cy="672893"/>
          </a:xfrm>
          <a:custGeom>
            <a:avLst/>
            <a:gdLst/>
            <a:ahLst/>
            <a:cxnLst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1757263" y="4586213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1657297" y="5555568"/>
            <a:ext cx="660375" cy="453651"/>
          </a:xfrm>
          <a:custGeom>
            <a:avLst/>
            <a:gdLst/>
            <a:ahLst/>
            <a:cxnLst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1147939" y="6009221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102771" y="19840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0736761" y="64336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0736769" y="5509768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9907864" y="64975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1666300" y="6600167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1363257" y="5333705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1772537" y="6111824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1951971" y="1784957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9480175" y="6502681"/>
            <a:ext cx="373212" cy="477295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0212863" y="5826928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1730116" y="4104976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0376560" y="6513509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62503" y="811485"/>
            <a:ext cx="280284" cy="611851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860013" y="474615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9" y="1351155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1599141" y="238815"/>
            <a:ext cx="695055" cy="718655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933939" y="6076799"/>
            <a:ext cx="672893" cy="534169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45288" y="-115001"/>
            <a:ext cx="627093" cy="589613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46687" y="54341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961676" y="6664024"/>
            <a:ext cx="617411" cy="237283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324169" y="722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0456069" y="-134497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51501" y="7720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871700" y="15333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274652" y="-76221"/>
            <a:ext cx="431488" cy="428727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777724" y="6237939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122165" y="6070569"/>
            <a:ext cx="554971" cy="54664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034237" y="6548457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604" y="6533640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10967400" y="833699"/>
            <a:ext cx="668695" cy="567408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62489" y="5418856"/>
            <a:ext cx="639573" cy="452289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10661707" y="422572"/>
            <a:ext cx="373207" cy="47728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1735680" y="1053693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45283" y="6610609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1599127" y="1535208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997233" y="300033"/>
            <a:ext cx="81871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0" name="Shape 290"/>
          <p:cNvSpPr txBox="1"/>
          <p:nvPr>
            <p:ph type="body" idx="1"/>
          </p:nvPr>
        </p:nvSpPr>
        <p:spPr>
          <a:xfrm>
            <a:off x="997233" y="1737115"/>
            <a:ext cx="8187199" cy="48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335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91" name="Shape 291"/>
          <p:cNvGrpSpPr/>
          <p:nvPr/>
        </p:nvGrpSpPr>
        <p:grpSpPr>
          <a:xfrm>
            <a:off x="9923869" y="-121537"/>
            <a:ext cx="2395052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1133967" y="1375233"/>
            <a:ext cx="80503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997233" y="300033"/>
            <a:ext cx="81871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4" name="Shape 324"/>
          <p:cNvSpPr txBox="1"/>
          <p:nvPr>
            <p:ph type="body" idx="1"/>
          </p:nvPr>
        </p:nvSpPr>
        <p:spPr>
          <a:xfrm>
            <a:off x="997233" y="1817537"/>
            <a:ext cx="4211999" cy="48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935"/>
            </a:lvl1pPr>
            <a:lvl2pPr lvl="1">
              <a:spcBef>
                <a:spcPts val="0"/>
              </a:spcBef>
              <a:buSzPct val="100000"/>
              <a:defRPr sz="2935"/>
            </a:lvl2pPr>
            <a:lvl3pPr lvl="2">
              <a:spcBef>
                <a:spcPts val="0"/>
              </a:spcBef>
              <a:buSzPct val="100000"/>
              <a:defRPr sz="2935"/>
            </a:lvl3pPr>
            <a:lvl4pPr lvl="3">
              <a:spcBef>
                <a:spcPts val="0"/>
              </a:spcBef>
              <a:buSzPct val="100000"/>
              <a:defRPr sz="2935"/>
            </a:lvl4pPr>
            <a:lvl5pPr lvl="4">
              <a:spcBef>
                <a:spcPts val="0"/>
              </a:spcBef>
              <a:buSzPct val="100000"/>
              <a:defRPr sz="2935"/>
            </a:lvl5pPr>
            <a:lvl6pPr lvl="5">
              <a:spcBef>
                <a:spcPts val="0"/>
              </a:spcBef>
              <a:buSzPct val="100000"/>
              <a:defRPr sz="2935"/>
            </a:lvl6pPr>
            <a:lvl7pPr lvl="6">
              <a:spcBef>
                <a:spcPts val="0"/>
              </a:spcBef>
              <a:buSzPct val="100000"/>
              <a:defRPr sz="2935"/>
            </a:lvl7pPr>
            <a:lvl8pPr lvl="7">
              <a:spcBef>
                <a:spcPts val="0"/>
              </a:spcBef>
              <a:buSzPct val="100000"/>
              <a:defRPr sz="2935"/>
            </a:lvl8pPr>
            <a:lvl9pPr lvl="8">
              <a:spcBef>
                <a:spcPts val="0"/>
              </a:spcBef>
              <a:buSzPct val="100000"/>
              <a:defRPr sz="2935"/>
            </a:lvl9pPr>
          </a:lstStyle>
          <a:p/>
        </p:txBody>
      </p:sp>
      <p:sp>
        <p:nvSpPr>
          <p:cNvPr id="325" name="Shape 325"/>
          <p:cNvSpPr txBox="1"/>
          <p:nvPr>
            <p:ph type="body" idx="2"/>
          </p:nvPr>
        </p:nvSpPr>
        <p:spPr>
          <a:xfrm>
            <a:off x="5462797" y="1817537"/>
            <a:ext cx="4211999" cy="48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935"/>
            </a:lvl1pPr>
            <a:lvl2pPr lvl="1">
              <a:spcBef>
                <a:spcPts val="0"/>
              </a:spcBef>
              <a:buSzPct val="100000"/>
              <a:defRPr sz="2935"/>
            </a:lvl2pPr>
            <a:lvl3pPr lvl="2">
              <a:spcBef>
                <a:spcPts val="0"/>
              </a:spcBef>
              <a:buSzPct val="100000"/>
              <a:defRPr sz="2935"/>
            </a:lvl3pPr>
            <a:lvl4pPr lvl="3">
              <a:spcBef>
                <a:spcPts val="0"/>
              </a:spcBef>
              <a:buSzPct val="100000"/>
              <a:defRPr sz="2935"/>
            </a:lvl4pPr>
            <a:lvl5pPr lvl="4">
              <a:spcBef>
                <a:spcPts val="0"/>
              </a:spcBef>
              <a:buSzPct val="100000"/>
              <a:defRPr sz="2935"/>
            </a:lvl5pPr>
            <a:lvl6pPr lvl="5">
              <a:spcBef>
                <a:spcPts val="0"/>
              </a:spcBef>
              <a:buSzPct val="100000"/>
              <a:defRPr sz="2935"/>
            </a:lvl6pPr>
            <a:lvl7pPr lvl="6">
              <a:spcBef>
                <a:spcPts val="0"/>
              </a:spcBef>
              <a:buSzPct val="100000"/>
              <a:defRPr sz="2935"/>
            </a:lvl7pPr>
            <a:lvl8pPr lvl="7">
              <a:spcBef>
                <a:spcPts val="0"/>
              </a:spcBef>
              <a:buSzPct val="100000"/>
              <a:defRPr sz="2935"/>
            </a:lvl8pPr>
            <a:lvl9pPr lvl="8">
              <a:spcBef>
                <a:spcPts val="0"/>
              </a:spcBef>
              <a:buSzPct val="100000"/>
              <a:defRPr sz="2935"/>
            </a:lvl9pPr>
          </a:lstStyle>
          <a:p/>
        </p:txBody>
      </p:sp>
      <p:grpSp>
        <p:nvGrpSpPr>
          <p:cNvPr id="326" name="Shape 326"/>
          <p:cNvGrpSpPr/>
          <p:nvPr/>
        </p:nvGrpSpPr>
        <p:grpSpPr>
          <a:xfrm>
            <a:off x="9923869" y="-121537"/>
            <a:ext cx="2395052" cy="7107432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1133967" y="1375233"/>
            <a:ext cx="80503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997233" y="300033"/>
            <a:ext cx="81871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9" name="Shape 359"/>
          <p:cNvSpPr txBox="1"/>
          <p:nvPr>
            <p:ph type="body" idx="1"/>
          </p:nvPr>
        </p:nvSpPr>
        <p:spPr>
          <a:xfrm>
            <a:off x="997233" y="1745167"/>
            <a:ext cx="2797199" cy="482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0" name="Shape 360"/>
          <p:cNvSpPr txBox="1"/>
          <p:nvPr>
            <p:ph type="body" idx="2"/>
          </p:nvPr>
        </p:nvSpPr>
        <p:spPr>
          <a:xfrm>
            <a:off x="3937448" y="1745167"/>
            <a:ext cx="2797199" cy="482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1" name="Shape 361"/>
          <p:cNvSpPr txBox="1"/>
          <p:nvPr>
            <p:ph type="body" idx="3"/>
          </p:nvPr>
        </p:nvSpPr>
        <p:spPr>
          <a:xfrm>
            <a:off x="6877664" y="1745167"/>
            <a:ext cx="2797199" cy="482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362" name="Shape 362"/>
          <p:cNvGrpSpPr/>
          <p:nvPr/>
        </p:nvGrpSpPr>
        <p:grpSpPr>
          <a:xfrm>
            <a:off x="9923869" y="-121537"/>
            <a:ext cx="2395052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1133967" y="1375233"/>
            <a:ext cx="80503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997233" y="300033"/>
            <a:ext cx="81871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395" name="Shape 395"/>
          <p:cNvGrpSpPr/>
          <p:nvPr/>
        </p:nvGrpSpPr>
        <p:grpSpPr>
          <a:xfrm>
            <a:off x="9923869" y="-121537"/>
            <a:ext cx="2395052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1133967" y="1375233"/>
            <a:ext cx="80503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/>
            </a:lvl1pPr>
          </a:lstStyle>
          <a:p/>
        </p:txBody>
      </p:sp>
      <p:sp>
        <p:nvSpPr>
          <p:cNvPr id="428" name="Shape 428"/>
          <p:cNvSpPr/>
          <p:nvPr/>
        </p:nvSpPr>
        <p:spPr>
          <a:xfrm>
            <a:off x="9737173" y="-392481"/>
            <a:ext cx="600732" cy="744977"/>
          </a:xfrm>
          <a:custGeom>
            <a:avLst/>
            <a:gdLst/>
            <a:ahLst/>
            <a:cxnLst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47165" y="4489283"/>
            <a:ext cx="591012" cy="672893"/>
          </a:xfrm>
          <a:custGeom>
            <a:avLst/>
            <a:gdLst/>
            <a:ahLst/>
            <a:cxnLst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11757263" y="4586213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11657297" y="5555568"/>
            <a:ext cx="660375" cy="453651"/>
          </a:xfrm>
          <a:custGeom>
            <a:avLst/>
            <a:gdLst/>
            <a:ahLst/>
            <a:cxnLst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11147939" y="6009221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102771" y="19840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10736761" y="64336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10736769" y="5509768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9907864" y="64975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11666300" y="6600167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11363257" y="5333705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1772537" y="6111824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1951971" y="1784957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9480175" y="6502681"/>
            <a:ext cx="373212" cy="477295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10212863" y="5826928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1730116" y="4104976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10376560" y="6513509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462503" y="811485"/>
            <a:ext cx="280284" cy="611851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860013" y="474615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9" y="1351155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11599141" y="238815"/>
            <a:ext cx="695055" cy="718655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933939" y="6076799"/>
            <a:ext cx="672893" cy="534169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45288" y="-115001"/>
            <a:ext cx="627093" cy="589613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46687" y="54341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961676" y="6664024"/>
            <a:ext cx="617411" cy="237283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324169" y="722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0456069" y="-134497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51501" y="7720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871700" y="15333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1274652" y="-76221"/>
            <a:ext cx="431488" cy="428727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777724" y="6237939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122165" y="6070569"/>
            <a:ext cx="554971" cy="54664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2034237" y="6548457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604" y="6533640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10967400" y="833699"/>
            <a:ext cx="668695" cy="567408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462489" y="5418856"/>
            <a:ext cx="639573" cy="452289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10661707" y="422572"/>
            <a:ext cx="373207" cy="47728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11735680" y="1053693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45283" y="6610609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11599127" y="1535208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9737173" y="-392481"/>
            <a:ext cx="600732" cy="744977"/>
          </a:xfrm>
          <a:custGeom>
            <a:avLst/>
            <a:gdLst/>
            <a:ahLst/>
            <a:cxnLst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47165" y="4489283"/>
            <a:ext cx="591012" cy="672893"/>
          </a:xfrm>
          <a:custGeom>
            <a:avLst/>
            <a:gdLst/>
            <a:ahLst/>
            <a:cxnLst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1757263" y="4586213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1657297" y="5555568"/>
            <a:ext cx="660375" cy="453651"/>
          </a:xfrm>
          <a:custGeom>
            <a:avLst/>
            <a:gdLst/>
            <a:ahLst/>
            <a:cxnLst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11147939" y="6009221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102771" y="19840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10736761" y="64336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10736769" y="5509768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9907864" y="64975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1666300" y="6600167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1363257" y="5333705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772537" y="6111824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1951971" y="1784957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9480175" y="6502681"/>
            <a:ext cx="373212" cy="477295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10212863" y="5826928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1730116" y="4104976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10376560" y="6513509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462503" y="811485"/>
            <a:ext cx="280284" cy="611851"/>
          </a:xfrm>
          <a:custGeom>
            <a:avLst/>
            <a:gdLst/>
            <a:ahLst/>
            <a:cxnLst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60013" y="474615"/>
            <a:ext cx="552209" cy="677015"/>
          </a:xfrm>
          <a:custGeom>
            <a:avLst/>
            <a:gdLst/>
            <a:ahLst/>
            <a:cxnLst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11091747" y="-39763"/>
            <a:ext cx="609091" cy="567451"/>
          </a:xfrm>
          <a:custGeom>
            <a:avLst/>
            <a:gdLst/>
            <a:ahLst/>
            <a:cxnLst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9" y="1351155"/>
            <a:ext cx="496689" cy="513331"/>
          </a:xfrm>
          <a:custGeom>
            <a:avLst/>
            <a:gdLst/>
            <a:ahLst/>
            <a:cxnLst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1599141" y="238815"/>
            <a:ext cx="695055" cy="718655"/>
          </a:xfrm>
          <a:custGeom>
            <a:avLst/>
            <a:gdLst/>
            <a:ahLst/>
            <a:cxnLst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933939" y="6076799"/>
            <a:ext cx="672893" cy="534169"/>
          </a:xfrm>
          <a:custGeom>
            <a:avLst/>
            <a:gdLst/>
            <a:ahLst/>
            <a:cxnLst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345288" y="-115001"/>
            <a:ext cx="627093" cy="589613"/>
          </a:xfrm>
          <a:custGeom>
            <a:avLst/>
            <a:gdLst/>
            <a:ahLst/>
            <a:cxnLst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46687" y="5434124"/>
            <a:ext cx="452803" cy="534155"/>
          </a:xfrm>
          <a:custGeom>
            <a:avLst/>
            <a:gdLst/>
            <a:ahLst/>
            <a:cxnLst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961676" y="6664024"/>
            <a:ext cx="617411" cy="237283"/>
          </a:xfrm>
          <a:custGeom>
            <a:avLst/>
            <a:gdLst/>
            <a:ahLst/>
            <a:cxnLst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324169" y="72279"/>
            <a:ext cx="786656" cy="552172"/>
          </a:xfrm>
          <a:custGeom>
            <a:avLst/>
            <a:gdLst/>
            <a:ahLst/>
            <a:cxnLst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10456069" y="-134497"/>
            <a:ext cx="517491" cy="545251"/>
          </a:xfrm>
          <a:custGeom>
            <a:avLst/>
            <a:gdLst/>
            <a:ahLst/>
            <a:cxnLst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51501" y="772060"/>
            <a:ext cx="396807" cy="281645"/>
          </a:xfrm>
          <a:custGeom>
            <a:avLst/>
            <a:gdLst/>
            <a:ahLst/>
            <a:cxnLst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871700" y="15333"/>
            <a:ext cx="384327" cy="245603"/>
          </a:xfrm>
          <a:custGeom>
            <a:avLst/>
            <a:gdLst/>
            <a:ahLst/>
            <a:cxnLst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274652" y="-76221"/>
            <a:ext cx="431488" cy="428727"/>
          </a:xfrm>
          <a:custGeom>
            <a:avLst/>
            <a:gdLst/>
            <a:ahLst/>
            <a:cxnLst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777724" y="6237939"/>
            <a:ext cx="409288" cy="513368"/>
          </a:xfrm>
          <a:custGeom>
            <a:avLst/>
            <a:gdLst/>
            <a:ahLst/>
            <a:cxnLst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22165" y="6070569"/>
            <a:ext cx="554971" cy="546649"/>
          </a:xfrm>
          <a:custGeom>
            <a:avLst/>
            <a:gdLst/>
            <a:ahLst/>
            <a:cxnLst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034237" y="6548457"/>
            <a:ext cx="521651" cy="385725"/>
          </a:xfrm>
          <a:custGeom>
            <a:avLst/>
            <a:gdLst/>
            <a:ahLst/>
            <a:cxnLst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604" y="6533640"/>
            <a:ext cx="240043" cy="498051"/>
          </a:xfrm>
          <a:custGeom>
            <a:avLst/>
            <a:gdLst/>
            <a:ahLst/>
            <a:cxnLst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10967400" y="833699"/>
            <a:ext cx="668695" cy="567408"/>
          </a:xfrm>
          <a:custGeom>
            <a:avLst/>
            <a:gdLst/>
            <a:ahLst/>
            <a:cxnLst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462489" y="5418856"/>
            <a:ext cx="639573" cy="452289"/>
          </a:xfrm>
          <a:custGeom>
            <a:avLst/>
            <a:gdLst/>
            <a:ahLst/>
            <a:cxnLst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10661707" y="422572"/>
            <a:ext cx="373207" cy="477288"/>
          </a:xfrm>
          <a:custGeom>
            <a:avLst/>
            <a:gdLst/>
            <a:ahLst/>
            <a:cxnLst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1735680" y="1053693"/>
            <a:ext cx="503611" cy="568849"/>
          </a:xfrm>
          <a:custGeom>
            <a:avLst/>
            <a:gdLst/>
            <a:ahLst/>
            <a:cxnLst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345283" y="6610609"/>
            <a:ext cx="514729" cy="344085"/>
          </a:xfrm>
          <a:custGeom>
            <a:avLst/>
            <a:gdLst/>
            <a:ahLst/>
            <a:cxnLst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1599127" y="1535208"/>
            <a:ext cx="233121" cy="249763"/>
          </a:xfrm>
          <a:custGeom>
            <a:avLst/>
            <a:gdLst/>
            <a:ahLst/>
            <a:cxnLst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8" y="-31"/>
            <a:ext cx="12191729" cy="6857836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sp>
        <p:nvSpPr>
          <p:cNvPr id="158" name="Shape 158"/>
          <p:cNvSpPr txBox="1"/>
          <p:nvPr>
            <p:ph type="title"/>
          </p:nvPr>
        </p:nvSpPr>
        <p:spPr>
          <a:xfrm>
            <a:off x="997233" y="300033"/>
            <a:ext cx="9055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2400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/>
        </p:txBody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997233" y="1753200"/>
            <a:ext cx="9055600" cy="48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800"/>
              </a:spcBef>
              <a:buClr>
                <a:srgbClr val="3D4965"/>
              </a:buClr>
              <a:buSzPct val="100000"/>
              <a:buFont typeface="Dosis" panose="02010503020202060003"/>
              <a:buChar char="✘"/>
              <a:defRPr sz="3465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1pPr>
            <a:lvl2pPr lvl="1">
              <a:spcBef>
                <a:spcPts val="640"/>
              </a:spcBef>
              <a:buClr>
                <a:srgbClr val="3D4965"/>
              </a:buClr>
              <a:buSzPct val="100000"/>
              <a:buFont typeface="Dosis" panose="02010503020202060003"/>
              <a:buChar char="✗"/>
              <a:defRPr sz="2665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2pPr>
            <a:lvl3pPr lvl="2">
              <a:spcBef>
                <a:spcPts val="640"/>
              </a:spcBef>
              <a:buClr>
                <a:srgbClr val="3D4965"/>
              </a:buClr>
              <a:buSzPct val="100000"/>
              <a:buFont typeface="Dosis" panose="02010503020202060003"/>
              <a:defRPr sz="2665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3pPr>
            <a:lvl4pPr lvl="3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4pPr>
            <a:lvl5pPr lvl="4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5pPr>
            <a:lvl6pPr lvl="5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6pPr>
            <a:lvl7pPr lvl="6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7pPr>
            <a:lvl8pPr lvl="7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8pPr>
            <a:lvl9pPr lvl="8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4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hyperlink" Target="https://github.com/NantayaKhaongam/interview_rails.git" TargetMode="Externa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973705" y="2927350"/>
            <a:ext cx="9218295" cy="1752600"/>
          </a:xfrm>
        </p:spPr>
        <p:txBody>
          <a:bodyPr/>
          <a:lstStyle/>
          <a:p>
            <a:endParaRPr lang="th-TH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0" y="1837690"/>
            <a:ext cx="9055735" cy="46450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73480" y="497205"/>
            <a:ext cx="6887845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 install --without production  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ติดตั้ง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โดยไม่ต้องติดตั้งในส่วนของ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production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/>
          <p:nvPr>
            <p:ph type="subTitle" idx="1"/>
          </p:nvPr>
        </p:nvSpPr>
        <p:spPr>
          <a:xfrm>
            <a:off x="1300480" y="3918585"/>
            <a:ext cx="5805170" cy="1003935"/>
          </a:xfrm>
        </p:spPr>
        <p:txBody>
          <a:bodyPr/>
          <a:p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1653540" y="2209165"/>
            <a:ext cx="8195945" cy="36442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777365" y="422910"/>
            <a:ext cx="6821170" cy="1239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 update 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แก้ไข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Tool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ที่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Install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ให้มีความเป็นปัจจุบัน  </a:t>
            </a:r>
            <a:endParaRPr lang="th-TH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0" y="3140710"/>
            <a:ext cx="6705600" cy="20383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90090" y="1149985"/>
            <a:ext cx="6887210" cy="1366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rails server</a:t>
            </a:r>
            <a:b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run rails server</a:t>
            </a:r>
            <a:endParaRPr lang="en-US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695" y="1753235"/>
            <a:ext cx="8562975" cy="48145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17015" y="537210"/>
            <a:ext cx="6650990" cy="752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ทดสอบ ลองเปิดเว็บว่าสามารถใช้งานได้รึไม่</a:t>
            </a:r>
            <a:endParaRPr lang="th-TH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2510" y="1753235"/>
            <a:ext cx="8983980" cy="48145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19505" y="353695"/>
            <a:ext cx="5651500" cy="752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ทำการสร้าง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 </a:t>
            </a: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ใน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endParaRPr lang="en-US" sz="40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7444" y="2991738"/>
            <a:ext cx="4248150" cy="56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77" y="3858226"/>
            <a:ext cx="4234272" cy="5206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30935" y="836295"/>
            <a:ext cx="8787130" cy="15855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config –global user.name “prapapornsrisumrit”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เป็นตั้งค่า 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Username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สำหรับ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b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config –global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user.email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“57160584@go.buu.ac.th”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เป็นตั้งค่า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Useremail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สำหรับ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b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b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endParaRPr lang="en-US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0070" y="2926715"/>
            <a:ext cx="8143875" cy="10052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50240" y="1050925"/>
            <a:ext cx="10260965" cy="1366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init</a:t>
            </a:r>
            <a:b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เป็นการสร้างแฟ้มข้อมูล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.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เพื่อเป็นการเก็บข้อมูลของ 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repository</a:t>
            </a:r>
            <a:endParaRPr lang="en-US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7750" y="3027680"/>
            <a:ext cx="8068945" cy="10718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3765" y="767080"/>
            <a:ext cx="6034405" cy="1366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add –A</a:t>
            </a:r>
            <a:b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</a:t>
            </a:r>
            <a:endParaRPr lang="en-US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0350" y="1873885"/>
            <a:ext cx="5448300" cy="4572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049270" y="539750"/>
            <a:ext cx="4949825" cy="984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status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เป็นการเช็คสถานะช้อมูลภายใน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</a:t>
            </a:r>
            <a:endParaRPr lang="en-US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5350" y="2629535"/>
            <a:ext cx="7861300" cy="12433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83815" y="1079500"/>
            <a:ext cx="7280910" cy="1239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commit –m “create project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”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เป็นการยืนยันข้อมูลใน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663440" y="1354455"/>
            <a:ext cx="3463290" cy="16217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th-TH" altLang="en-US" sz="9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cs typeface="TH SarabunPSK" panose="020B0500040200020003" charset="0"/>
              </a:rPr>
              <a:t>จัดทำโดย</a:t>
            </a:r>
            <a:endParaRPr lang="th-TH" altLang="en-US" sz="9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76830" y="3128010"/>
            <a:ext cx="7635875" cy="2371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th-TH" altLang="en-US" sz="7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นางสาว ประภาพร ศรีสัมฤทธิ์</a:t>
            </a:r>
            <a:endParaRPr lang="th-TH" altLang="en-US" sz="7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th-TH" altLang="en-US" sz="7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รหัส 57160584</a:t>
            </a:r>
            <a:endParaRPr lang="th-TH" altLang="en-US" sz="7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2410" y="3566160"/>
            <a:ext cx="8369935" cy="889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84655" y="1887855"/>
            <a:ext cx="8107680" cy="984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remote add origin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  <a:hlinkClick r:id="rId2"/>
              </a:rPr>
              <a:t>https://github.com/57160584/interview_rails.git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เป็นการตั้งชื่อให้กับ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origin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เพื่อเรียกแทน </a:t>
            </a: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repository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ของเรา</a:t>
            </a:r>
            <a:endParaRPr lang="th-TH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9460" y="2644140"/>
            <a:ext cx="6890385" cy="10871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39875" y="894715"/>
            <a:ext cx="8210550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push –u origin master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เป็นการนำข้อมูลทั้งหมดขึ้นสู่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ใน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endParaRPr lang="en-US" sz="32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9035" y="2642870"/>
            <a:ext cx="5149850" cy="15716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32785" y="1136015"/>
            <a:ext cx="5015865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login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เป็นการเข้าสู่ระบบของ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endParaRPr lang="en-US" sz="32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0" y="3448050"/>
            <a:ext cx="9055735" cy="14236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37615" y="965835"/>
            <a:ext cx="6200775" cy="1239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create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เป็นการสร้าง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Application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ขึ้นมาใน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endParaRPr lang="en-US" sz="36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" y="2544445"/>
            <a:ext cx="5384800" cy="287274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5120" y="3488690"/>
            <a:ext cx="4429125" cy="323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90930" y="823595"/>
            <a:ext cx="7325995" cy="984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 push Heroku master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เป็นการนำข้อมูลใน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ขึ้นไปไว้บน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Application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ใน </a:t>
            </a: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endParaRPr lang="en-US" sz="28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2722245"/>
            <a:ext cx="4533265" cy="7181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727835" y="1363345"/>
            <a:ext cx="8736965" cy="984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checkout –b static -pages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เป็นการสร้างสาขาใหม่ พร้อมทั้ง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checkout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ออกจาก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master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ไปยัง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static  -pages</a:t>
            </a:r>
            <a:endParaRPr lang="en-US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7880" y="2457986"/>
            <a:ext cx="5689013" cy="3530561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1660" y="388620"/>
            <a:ext cx="10572750" cy="1410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rails generate controller </a:t>
            </a:r>
            <a:r>
              <a:rPr lang="en-US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StaticPages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home kingsong1 kingsong2 kingsong3 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สร้าง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controller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ชื่อว่า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static pages </a:t>
            </a:r>
            <a:r>
              <a:rPr lang="th-TH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ภายในประกอบไปด้วย </a:t>
            </a: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home kingsong1 kingsong2 kingsong3</a:t>
            </a:r>
            <a:b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endParaRPr lang="en-US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61410" y="2152015"/>
            <a:ext cx="5384800" cy="3139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0150" y="779780"/>
            <a:ext cx="6739255" cy="619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 ไฟล์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 route  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เพื่อสามารถเข้าถึง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URL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ได้</a:t>
            </a:r>
            <a:endParaRPr lang="th-TH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95" y="1753235"/>
            <a:ext cx="8562975" cy="481457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96515" y="1920240"/>
            <a:ext cx="6817360" cy="46348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6605" y="665480"/>
            <a:ext cx="9009380" cy="6864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ทำการแก้ไขหน้า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home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เพื่อเป็นการตกแต่งหน้าเว็บเพจของ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home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789305" y="1913890"/>
            <a:ext cx="7418705" cy="10795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th-TH" sz="6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ขั้นตอนการทำ </a:t>
            </a:r>
            <a:r>
              <a:rPr lang="en-US" sz="6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rails server </a:t>
            </a:r>
            <a:endParaRPr lang="en-US" sz="6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6765" y="1753235"/>
            <a:ext cx="6935470" cy="48145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6310" y="566420"/>
            <a:ext cx="9137015" cy="619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 หน้า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kingsong1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เพื่อทำการตกแต่งหน้าเว็บของ หน้า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kingsong1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7895" y="1753235"/>
            <a:ext cx="6633210" cy="48145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6310" y="694055"/>
            <a:ext cx="9137015" cy="619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 หน้า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kingsong2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เพื่อทำการตกแต่งหน้าเว็บของ หน้า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kingsong2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5340" y="1753235"/>
            <a:ext cx="6878320" cy="48145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3245" y="495300"/>
            <a:ext cx="10187305" cy="6864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 หน้า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kingsong3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เพื่อทำการตกแต่งหน้าเว็บของ หน้า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kingsong3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5095" y="3112135"/>
            <a:ext cx="8258175" cy="2095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11250" y="1034415"/>
            <a:ext cx="8210550" cy="6864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ทำการแก้ไข หน้า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readme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 ส่งงานตามที่อาจารย์กำหนด</a:t>
            </a:r>
            <a:endParaRPr lang="th-TH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2850515"/>
            <a:ext cx="6305550" cy="2619375"/>
          </a:xfrm>
        </p:spPr>
      </p:pic>
      <p:sp>
        <p:nvSpPr>
          <p:cNvPr id="6" name="Text Box 5"/>
          <p:cNvSpPr txBox="1"/>
          <p:nvPr/>
        </p:nvSpPr>
        <p:spPr>
          <a:xfrm>
            <a:off x="2465070" y="1167765"/>
            <a:ext cx="5812155" cy="8540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add –A  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b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commit –m “Finish static pages” 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เป็นการยืนยันข้อมูล</a:t>
            </a:r>
            <a:endParaRPr lang="th-TH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3960" y="3321685"/>
            <a:ext cx="7056755" cy="65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87345" y="1746250"/>
            <a:ext cx="5902960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checkout master</a:t>
            </a:r>
            <a:b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เป็นออกจาก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static –pages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เพื่อกลับสู่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master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18285" y="3074670"/>
            <a:ext cx="8390890" cy="10077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212975" y="1263650"/>
            <a:ext cx="6783705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merge static-pages 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เป็นการรวมข้อมูลจากสาขา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Static –pager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กับ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master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51480" y="3430270"/>
            <a:ext cx="5384800" cy="26543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75995" y="1036955"/>
            <a:ext cx="4518025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push </a:t>
            </a:r>
            <a:b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endParaRPr lang="en-US" sz="32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12060"/>
            <a:ext cx="6172200" cy="32956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322195" y="837565"/>
            <a:ext cx="4691380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push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endParaRPr lang="en-US" sz="32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1370" y="3496310"/>
            <a:ext cx="7541895" cy="8020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71370" y="1405890"/>
            <a:ext cx="7481570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checkout –b presentation </a:t>
            </a:r>
            <a:b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เป็นการสร้างสาขาและทำการ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checkout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ไปยัง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presentation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530600" y="3542665"/>
            <a:ext cx="4615815" cy="15043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29335" y="2003425"/>
            <a:ext cx="9323070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Cd C:/Users/Tonao/Desktop</a:t>
            </a:r>
            <a:b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cd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เข้า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Desktop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เพื่อที่จะให้ ไฟล์งานที่เราต้องการมาอยู่หน้า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desktop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928" y="1690683"/>
            <a:ext cx="9055600" cy="1143200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7790" y="3496945"/>
            <a:ext cx="5352415" cy="574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33015" y="1742440"/>
            <a:ext cx="5285105" cy="49530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329180" y="722630"/>
            <a:ext cx="6550025" cy="619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เราก็ได้ไฟล์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powerpoint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เข้ามาอยู่ในไฟล์ 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endParaRPr lang="en-US" sz="32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785" y="3231515"/>
            <a:ext cx="8796655" cy="10045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4785" y="1079500"/>
            <a:ext cx="4412615" cy="857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add –A </a:t>
            </a:r>
            <a:b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endParaRPr lang="en-US" sz="24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3065" y="3302635"/>
            <a:ext cx="7860030" cy="6502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63065" y="1121410"/>
            <a:ext cx="5796280" cy="1239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commit -m "Finish presentation" 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เป็นการยืนยันข้อมูลเข้าไปใน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repository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8140" y="3402330"/>
            <a:ext cx="5566410" cy="5359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30935" y="1036955"/>
            <a:ext cx="7867015" cy="1239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checkout master 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checkout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ออกจาก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presentation </a:t>
            </a: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ไปยัง 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master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6610" y="2853055"/>
            <a:ext cx="6055995" cy="5410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31595" y="1078865"/>
            <a:ext cx="6111875" cy="11112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en-US" sz="32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merge presentation </a:t>
            </a:r>
            <a:b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เป็นการรวมข้อมูลทั้งหมดเข้าไปใน </a:t>
            </a: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presentation</a:t>
            </a:r>
            <a:endParaRPr 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6495" y="2834005"/>
            <a:ext cx="7318375" cy="635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88415" y="695960"/>
            <a:ext cx="4509770" cy="1239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push –u origin master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เป็นเพิ่มข้อมูลเข้าไปใน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github</a:t>
            </a:r>
            <a:endParaRPr lang="en-US" sz="36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7020" y="2715895"/>
            <a:ext cx="7581265" cy="8864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50315" y="739140"/>
            <a:ext cx="5086350" cy="1239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git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push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master</a:t>
            </a:r>
            <a:b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เป็นการเพิ่มข้อมูลเข้าไปใน </a:t>
            </a:r>
            <a:r>
              <a:rPr lang="en-US" sz="36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</a:t>
            </a:r>
            <a:endParaRPr lang="en-US" sz="36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9600" y="2137410"/>
            <a:ext cx="5384800" cy="302704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37410"/>
            <a:ext cx="5384800" cy="30270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11020" y="653415"/>
            <a:ext cx="2484120" cy="1047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6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cs typeface="TH SarabunPSK" panose="020B0500040200020003" charset="0"/>
              </a:rPr>
              <a:t>ตัวอย่าง</a:t>
            </a:r>
            <a:endParaRPr lang="th-TH" sz="6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371850" y="568960"/>
            <a:ext cx="5036185" cy="308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th-TH" altLang="en-US" sz="9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cs typeface="TH SarabunPSK" panose="020B0500040200020003" charset="0"/>
              </a:rPr>
              <a:t>จบการนำเสนอ</a:t>
            </a:r>
            <a:endParaRPr lang="th-TH" altLang="en-US" sz="9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cs typeface="TH SarabunPSK" panose="020B0500040200020003" charset="0"/>
            </a:endParaRPr>
          </a:p>
          <a:p>
            <a:pPr algn="ctr"/>
            <a:r>
              <a:rPr lang="th-TH" altLang="en-US" sz="9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cs typeface="TH SarabunPSK" panose="020B0500040200020003" charset="0"/>
              </a:rPr>
              <a:t>สวัสดีค่ะ</a:t>
            </a:r>
            <a:endParaRPr lang="th-TH" altLang="en-US" sz="9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2446020" y="3866515"/>
            <a:ext cx="7299960" cy="7023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82345" y="1959610"/>
            <a:ext cx="9733915" cy="1366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rails new 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  </a:t>
            </a:r>
            <a:b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เป็นการสร้างแอพลิเคชั่น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rails framework </a:t>
            </a: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และตั้งชื่อว่า </a:t>
            </a:r>
            <a:r>
              <a:rPr lang="en-US" sz="40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endParaRPr lang="en-US" sz="4000" dirty="0" err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10" y="2989580"/>
            <a:ext cx="3775710" cy="3433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30" y="2989580"/>
            <a:ext cx="4212590" cy="343344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9080" y="708025"/>
            <a:ext cx="10405745" cy="937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แก้ไขไฟล์ </a:t>
            </a:r>
            <a:r>
              <a:rPr lang="en-US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Gemfile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    </a:t>
            </a:r>
            <a:r>
              <a:rPr lang="en-US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Gemfile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เป็นส่วนที่ใช้บอกว่าแอพลิเคชันของเราต้องการใช้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library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อะไรบ้าง สิ่งที่จะต้องทำการแก้ไขคือ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source 'https://rubygems.org'</a:t>
            </a:r>
            <a:endParaRPr lang="en-US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ให้เปลี่ยนเป็น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source 'http://rubygems.org'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และเปลี่ยนฐานข้อมูลจาก </a:t>
            </a:r>
            <a:r>
              <a:rPr lang="en-US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Sqlite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PostgreSQL</a:t>
            </a:r>
            <a:endParaRPr lang="en-US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เนื่องจากว่า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PostgreSQL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เป็นฐานข้อมูลที่ </a:t>
            </a:r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Heroku </a:t>
            </a:r>
            <a:r>
              <a:rPr lang="th-TH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รองรับการใช้งาน</a:t>
            </a:r>
            <a:endParaRPr lang="th-TH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81070" y="3409950"/>
            <a:ext cx="4143375" cy="8477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21230" y="1252220"/>
            <a:ext cx="5676900" cy="857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Cd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b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แล้วทำการ 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cd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เข้าไปที่ </a:t>
            </a:r>
            <a:r>
              <a:rPr lang="en-US" sz="24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kingsong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 </a:t>
            </a:r>
            <a:r>
              <a:rPr lang="th-TH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เพื่อเข้าสู่ </a:t>
            </a:r>
            <a:r>
              <a:rPr 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Application</a:t>
            </a:r>
            <a:endParaRPr lang="en-US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9375" y="3545840"/>
            <a:ext cx="5810250" cy="12287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82395" y="1277620"/>
            <a:ext cx="9798050" cy="1033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gem sources –a http://rubygems.org</a:t>
            </a:r>
            <a:b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การติดตั้ง </a:t>
            </a: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bundler </a:t>
            </a: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ไม่สามารถทำได้เนื่องจากว่าติด </a:t>
            </a: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SSL </a:t>
            </a: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ของ </a:t>
            </a: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https://rubygems.org </a:t>
            </a: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จึงต้องทำการเพิ่ม </a:t>
            </a: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URL http://rubygems.org </a:t>
            </a:r>
            <a:endParaRPr lang="en-US" sz="2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เพื่อให้สามารถติดตั้ง </a:t>
            </a: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bundler </a:t>
            </a:r>
            <a:r>
              <a:rPr lang="th-TH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ได้</a:t>
            </a:r>
            <a:endParaRPr lang="th-TH" sz="2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0" y="3416300"/>
            <a:ext cx="9055735" cy="14878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985" y="937260"/>
            <a:ext cx="6119495" cy="1366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Gem install bundler</a:t>
            </a:r>
            <a:b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</a:b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ทำการติดตั้ง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bundler </a:t>
            </a:r>
            <a:r>
              <a:rPr lang="th-TH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ใช้งาน </a:t>
            </a:r>
            <a:r>
              <a:rPr 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charset="0"/>
                <a:sym typeface="+mn-ea"/>
              </a:rPr>
              <a:t>tool</a:t>
            </a:r>
            <a:endParaRPr lang="en-US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3532</Words>
  <Application>WPS Presentation</Application>
  <PresentationFormat>Widescreen</PresentationFormat>
  <Paragraphs>107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2" baseType="lpstr">
      <vt:lpstr>Arial</vt:lpstr>
      <vt:lpstr>SimSun</vt:lpstr>
      <vt:lpstr>Wingdings</vt:lpstr>
      <vt:lpstr>Arial</vt:lpstr>
      <vt:lpstr>Garamond</vt:lpstr>
      <vt:lpstr>Angsana New</vt:lpstr>
      <vt:lpstr>Microsoft YaHei</vt:lpstr>
      <vt:lpstr>Calibri</vt:lpstr>
      <vt:lpstr>Cordia New</vt:lpstr>
      <vt:lpstr/>
      <vt:lpstr>Arial Unicode MS</vt:lpstr>
      <vt:lpstr>Segoe Print</vt:lpstr>
      <vt:lpstr>Yellowtail</vt:lpstr>
      <vt:lpstr>Neuton</vt:lpstr>
      <vt:lpstr>Arial Narrow</vt:lpstr>
      <vt:lpstr>Sniglet</vt:lpstr>
      <vt:lpstr>Dosis</vt:lpstr>
      <vt:lpstr>Dosis</vt:lpstr>
      <vt:lpstr>TH SarabunPSK</vt:lpstr>
      <vt:lpstr>TH Charmonman</vt:lpstr>
      <vt:lpstr>Symbol</vt:lpstr>
      <vt:lpstr>Microsoft JhengHei</vt:lpstr>
      <vt:lpstr>Friar template</vt:lpstr>
      <vt:lpstr> Rails framework </vt:lpstr>
      <vt:lpstr>จัดทำโดย</vt:lpstr>
      <vt:lpstr>ขั้นตอนการทำ Install git heroku rails </vt:lpstr>
      <vt:lpstr>Cd C:/Users/Tonao/Desktop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update  แก้ไข Tool ที่ Install ให้มีความเป็นปัจจุบัน  </vt:lpstr>
      <vt:lpstr>rails server เป็นการ run rails server</vt:lpstr>
      <vt:lpstr>ทดสอบ ลองเปิดเว็บว่าสามารถใช้งานได้รึไม่</vt:lpstr>
      <vt:lpstr>ทำการสร้าง repository ใน  github</vt:lpstr>
      <vt:lpstr>git config –global user.name “NantayaKhaongam” เป็นตั้งค่า Username สำหรับ github git config –global user.email “57160418@go.buu.ac.th”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https://github.com/NantayaKhaongam/interview_rails.git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เป็นการ checkout ออกจาก presentation ไปยัง master</vt:lpstr>
      <vt:lpstr> git merge presentation  เป็นการรวมข้อมูลทั้งหมดเข้าไปใน presentation</vt:lpstr>
      <vt:lpstr>git push –u origin master เป็นเพิ่มข้อมูลเข้าไปใน github</vt:lpstr>
      <vt:lpstr>git push heroku master เป็นการเพิ่มข้อมูลเข้าไปใน heroku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PONY</cp:lastModifiedBy>
  <cp:revision>24</cp:revision>
  <dcterms:created xsi:type="dcterms:W3CDTF">2017-05-17T17:25:00Z</dcterms:created>
  <dcterms:modified xsi:type="dcterms:W3CDTF">2017-05-18T11:07:14Z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